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</p:sldIdLst>
  <p:sldSz cx="18288000" cy="10287000"/>
  <p:notesSz cx="6858000" cy="9144000"/>
  <p:embeddedFontLst>
    <p:embeddedFont>
      <p:font typeface="Noto Sans Kr Bold" charset="1" panose="020B0200000000000000"/>
      <p:regular r:id="rId1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fonts/font11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slide1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38388" y="457200"/>
            <a:ext cx="4203011" cy="1028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  <a:spcBef>
                <a:spcPct val="0"/>
              </a:spcBef>
            </a:pPr>
            <a:r>
              <a:rPr lang="en-US" sz="6000" b="true">
                <a:solidFill>
                  <a:srgbClr val="000000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맞춰줬잖앙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654985" y="1911002"/>
            <a:ext cx="7652507" cy="669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sz="3999" b="true">
                <a:solidFill>
                  <a:srgbClr val="000000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현희섭, 김태경, 조현아, 안정원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323669" y="4572000"/>
            <a:ext cx="9605421" cy="1028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  <a:spcBef>
                <a:spcPct val="0"/>
              </a:spcBef>
            </a:pPr>
            <a:r>
              <a:rPr lang="en-US" sz="6000" b="true">
                <a:solidFill>
                  <a:srgbClr val="000000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주제: 퍼즐 맞추는 로봇 개발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799988" y="3845606"/>
            <a:ext cx="10459312" cy="5412694"/>
          </a:xfrm>
          <a:custGeom>
            <a:avLst/>
            <a:gdLst/>
            <a:ahLst/>
            <a:cxnLst/>
            <a:rect r="r" b="b" t="t" l="l"/>
            <a:pathLst>
              <a:path h="5412694" w="10459312">
                <a:moveTo>
                  <a:pt x="0" y="0"/>
                </a:moveTo>
                <a:lnTo>
                  <a:pt x="10459312" y="0"/>
                </a:lnTo>
                <a:lnTo>
                  <a:pt x="10459312" y="5412694"/>
                </a:lnTo>
                <a:lnTo>
                  <a:pt x="0" y="54126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58308" y="341922"/>
            <a:ext cx="15840702" cy="8635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sz="5000" b="true">
                <a:solidFill>
                  <a:srgbClr val="000000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1. 퍼즐 이미지 → 원본 위치 추측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2044610"/>
            <a:ext cx="8727529" cy="2941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79"/>
              </a:lnSpc>
            </a:pPr>
            <a:r>
              <a:rPr lang="en-US" sz="4199" b="true">
                <a:solidFill>
                  <a:srgbClr val="000000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1. 모델 준비 및 이미지 전처리</a:t>
            </a:r>
          </a:p>
          <a:p>
            <a:pPr algn="l">
              <a:lnSpc>
                <a:spcPts val="5879"/>
              </a:lnSpc>
            </a:pPr>
            <a:r>
              <a:rPr lang="en-US" sz="4199" b="true">
                <a:solidFill>
                  <a:srgbClr val="000000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2. 이미지 패치 분할</a:t>
            </a:r>
          </a:p>
          <a:p>
            <a:pPr algn="l">
              <a:lnSpc>
                <a:spcPts val="5879"/>
              </a:lnSpc>
            </a:pPr>
            <a:r>
              <a:rPr lang="en-US" sz="4199" b="true">
                <a:solidFill>
                  <a:srgbClr val="000000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3. 특징 추출: 임베딩</a:t>
            </a:r>
          </a:p>
          <a:p>
            <a:pPr algn="l">
              <a:lnSpc>
                <a:spcPts val="5879"/>
              </a:lnSpc>
              <a:spcBef>
                <a:spcPct val="0"/>
              </a:spcBef>
            </a:pPr>
            <a:r>
              <a:rPr lang="en-US" sz="4199" b="true">
                <a:solidFill>
                  <a:srgbClr val="000000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4. 유사도 계산 및 매칭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06430" y="668532"/>
            <a:ext cx="6542780" cy="8949936"/>
          </a:xfrm>
          <a:custGeom>
            <a:avLst/>
            <a:gdLst/>
            <a:ahLst/>
            <a:cxnLst/>
            <a:rect r="r" b="b" t="t" l="l"/>
            <a:pathLst>
              <a:path h="8949936" w="6542780">
                <a:moveTo>
                  <a:pt x="0" y="0"/>
                </a:moveTo>
                <a:lnTo>
                  <a:pt x="6542780" y="0"/>
                </a:lnTo>
                <a:lnTo>
                  <a:pt x="6542780" y="8949936"/>
                </a:lnTo>
                <a:lnTo>
                  <a:pt x="0" y="89499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5433" t="-10530" r="-25624" b="-1877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58308" y="341922"/>
            <a:ext cx="15840702" cy="8635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sz="5000" b="true">
                <a:solidFill>
                  <a:srgbClr val="000000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2. X Y 플로터 동작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2044610"/>
            <a:ext cx="8727529" cy="3684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79"/>
              </a:lnSpc>
            </a:pPr>
            <a:r>
              <a:rPr lang="en-US" sz="4199" b="true">
                <a:solidFill>
                  <a:srgbClr val="000000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1. 퍼즐 개별 조각으로 이동 </a:t>
            </a:r>
          </a:p>
          <a:p>
            <a:pPr algn="l">
              <a:lnSpc>
                <a:spcPts val="5879"/>
              </a:lnSpc>
            </a:pPr>
            <a:r>
              <a:rPr lang="en-US" sz="4199" b="true">
                <a:solidFill>
                  <a:srgbClr val="000000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2. 해당 조각의 원본 좌표 추출 </a:t>
            </a:r>
          </a:p>
          <a:p>
            <a:pPr algn="l">
              <a:lnSpc>
                <a:spcPts val="5879"/>
              </a:lnSpc>
            </a:pPr>
            <a:r>
              <a:rPr lang="en-US" sz="4199" b="true">
                <a:solidFill>
                  <a:srgbClr val="000000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3. 흡착 모터 ON </a:t>
            </a:r>
          </a:p>
          <a:p>
            <a:pPr algn="l">
              <a:lnSpc>
                <a:spcPts val="5879"/>
              </a:lnSpc>
            </a:pPr>
            <a:r>
              <a:rPr lang="en-US" sz="4199" b="true">
                <a:solidFill>
                  <a:srgbClr val="000000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4. 원본 좌표로 이동</a:t>
            </a:r>
          </a:p>
          <a:p>
            <a:pPr algn="l">
              <a:lnSpc>
                <a:spcPts val="5879"/>
              </a:lnSpc>
              <a:spcBef>
                <a:spcPct val="0"/>
              </a:spcBef>
            </a:pPr>
            <a:r>
              <a:rPr lang="en-US" sz="4199" b="true">
                <a:solidFill>
                  <a:srgbClr val="000000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5. 흡착 모터 OFF 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004704" y="4813948"/>
            <a:ext cx="5637841" cy="4791306"/>
          </a:xfrm>
          <a:custGeom>
            <a:avLst/>
            <a:gdLst/>
            <a:ahLst/>
            <a:cxnLst/>
            <a:rect r="r" b="b" t="t" l="l"/>
            <a:pathLst>
              <a:path h="4791306" w="5637841">
                <a:moveTo>
                  <a:pt x="0" y="0"/>
                </a:moveTo>
                <a:lnTo>
                  <a:pt x="5637841" y="0"/>
                </a:lnTo>
                <a:lnTo>
                  <a:pt x="5637841" y="4791306"/>
                </a:lnTo>
                <a:lnTo>
                  <a:pt x="0" y="47913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836" t="-2405" r="-6132" b="-554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333639" y="4813948"/>
            <a:ext cx="4791306" cy="4791306"/>
          </a:xfrm>
          <a:custGeom>
            <a:avLst/>
            <a:gdLst/>
            <a:ahLst/>
            <a:cxnLst/>
            <a:rect r="r" b="b" t="t" l="l"/>
            <a:pathLst>
              <a:path h="4791306" w="4791306">
                <a:moveTo>
                  <a:pt x="0" y="0"/>
                </a:moveTo>
                <a:lnTo>
                  <a:pt x="4791305" y="0"/>
                </a:lnTo>
                <a:lnTo>
                  <a:pt x="4791305" y="4791306"/>
                </a:lnTo>
                <a:lnTo>
                  <a:pt x="0" y="479130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13288" y="386943"/>
            <a:ext cx="15840702" cy="8635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sz="5000" b="true">
                <a:solidFill>
                  <a:srgbClr val="000000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현재 진행 상황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2084459"/>
            <a:ext cx="14107428" cy="2198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06778" indent="-453389" lvl="1">
              <a:lnSpc>
                <a:spcPts val="5879"/>
              </a:lnSpc>
              <a:buFont typeface="Arial"/>
              <a:buChar char="•"/>
            </a:pPr>
            <a:r>
              <a:rPr lang="en-US" b="true" sz="4199">
                <a:solidFill>
                  <a:srgbClr val="000000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원본 이미지를 분할하고 섞은 다음, 개별 조각의 원본 위치를 예측하는 ViT기반 코드 개발</a:t>
            </a:r>
          </a:p>
          <a:p>
            <a:pPr algn="l" marL="906778" indent="-453389" lvl="1">
              <a:lnSpc>
                <a:spcPts val="5879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4199">
                <a:solidFill>
                  <a:srgbClr val="000000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X Y 플로터 조립 구상, 흡착모터 테스트 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346380" y="4337906"/>
            <a:ext cx="3910381" cy="1028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  <a:spcBef>
                <a:spcPct val="0"/>
              </a:spcBef>
            </a:pPr>
            <a:r>
              <a:rPr lang="en-US" sz="6000" b="true">
                <a:solidFill>
                  <a:srgbClr val="000000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감사합니당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DAG-9AYznwU</dc:identifier>
  <dcterms:modified xsi:type="dcterms:W3CDTF">2011-08-01T06:04:30Z</dcterms:modified>
  <cp:revision>1</cp:revision>
  <dc:title>단락 텍스트</dc:title>
</cp:coreProperties>
</file>